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641" r:id="rId2"/>
    <p:sldId id="629" r:id="rId3"/>
    <p:sldId id="630" r:id="rId4"/>
    <p:sldId id="647" r:id="rId5"/>
    <p:sldId id="649" r:id="rId6"/>
    <p:sldId id="648" r:id="rId7"/>
    <p:sldId id="650" r:id="rId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139" d="100"/>
          <a:sy n="139" d="100"/>
        </p:scale>
        <p:origin x="1668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AFBA1F-CED4-45CC-89CC-38E0D3292786}" type="datetimeFigureOut">
              <a:rPr lang="en-US" smtClean="0"/>
              <a:t>31-May-21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94E22B-EFD1-4E7A-8732-02E6B6518B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167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02393"/>
            <a:ext cx="8210266" cy="327511"/>
          </a:xfrm>
        </p:spPr>
        <p:txBody>
          <a:bodyPr anchor="t" anchorCtr="0">
            <a:normAutofit/>
          </a:bodyPr>
          <a:lstStyle>
            <a:lvl1pPr>
              <a:defRPr sz="1600" b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94EF284B-A536-4129-B3B0-B5ABA5FDC2D4}" type="datetime1">
              <a:rPr lang="en-US" smtClean="0"/>
              <a:pPr/>
              <a:t>31-May-21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010400" y="4868094"/>
            <a:ext cx="2133600" cy="273844"/>
          </a:xfrm>
        </p:spPr>
        <p:txBody>
          <a:bodyPr/>
          <a:lstStyle>
            <a:lvl1pPr>
              <a:defRPr sz="1000">
                <a:solidFill>
                  <a:srgbClr val="FF0000"/>
                </a:solidFill>
              </a:defRPr>
            </a:lvl1pPr>
          </a:lstStyle>
          <a:p>
            <a:fld id="{EDA4E73C-7A94-44D4-A65F-F6EB5CEC56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905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102393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4850090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813B121-7DC8-4740-AF23-B2979B0ADE67}" type="datetime1">
              <a:rPr lang="en-US" smtClean="0"/>
              <a:pPr/>
              <a:t>31-May-21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10400" y="4869656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DA4E73C-7A94-44D4-A65F-F6EB5CEC56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175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BB41-E506-4710-8F8C-42B319918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Index.html. Detail of </a:t>
            </a:r>
            <a:r>
              <a:rPr lang="en-US" dirty="0">
                <a:sym typeface="Wingdings" panose="05000000000000000000" pitchFamily="2" charset="2"/>
              </a:rPr>
              <a:t>index.html webpage</a:t>
            </a:r>
            <a:endParaRPr lang="es-E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535E0C-0CF3-4438-A95D-C0FEF04BB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4E73C-7A94-44D4-A65F-F6EB5CEC5634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B17023-CCA0-4574-8145-5FD362D1F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588350"/>
            <a:ext cx="8023344" cy="427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433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46BF268-060C-4000-9883-82EC56926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87" y="745288"/>
            <a:ext cx="7720836" cy="41228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573BB41-E506-4710-8F8C-42B319918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Detail of legend with “Depth”. Color according to “Depth”</a:t>
            </a:r>
            <a:endParaRPr lang="es-E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535E0C-0CF3-4438-A95D-C0FEF04BB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4E73C-7A94-44D4-A65F-F6EB5CEC5634}" type="slidenum">
              <a:rPr lang="en-US" smtClean="0"/>
              <a:t>2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8969492-C053-4DD7-82D2-329BAA259418}"/>
              </a:ext>
            </a:extLst>
          </p:cNvPr>
          <p:cNvSpPr/>
          <p:nvPr/>
        </p:nvSpPr>
        <p:spPr>
          <a:xfrm>
            <a:off x="4101168" y="2584216"/>
            <a:ext cx="129266" cy="12177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3C6B843-FA7C-4618-A268-314DEE988AE3}"/>
              </a:ext>
            </a:extLst>
          </p:cNvPr>
          <p:cNvCxnSpPr>
            <a:cxnSpLocks/>
            <a:stCxn id="7" idx="3"/>
          </p:cNvCxnSpPr>
          <p:nvPr/>
        </p:nvCxnSpPr>
        <p:spPr>
          <a:xfrm flipH="1">
            <a:off x="893775" y="2688155"/>
            <a:ext cx="3226324" cy="13819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2607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BB41-E506-4710-8F8C-42B319918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Marker size according to earthquake magnitude </a:t>
            </a:r>
            <a:endParaRPr lang="es-E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535E0C-0CF3-4438-A95D-C0FEF04BB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4E73C-7A94-44D4-A65F-F6EB5CEC5634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DD2784-DBB7-4127-9C48-1BF79753F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518" y="793133"/>
            <a:ext cx="7597083" cy="4074961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C6B790D-0E05-4304-8EE0-237964CF3FD0}"/>
              </a:ext>
            </a:extLst>
          </p:cNvPr>
          <p:cNvSpPr/>
          <p:nvPr/>
        </p:nvSpPr>
        <p:spPr>
          <a:xfrm>
            <a:off x="6847685" y="3258839"/>
            <a:ext cx="976277" cy="130628"/>
          </a:xfrm>
          <a:prstGeom prst="round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E2949E32-E250-4FD0-8AA3-3059BC5642D3}"/>
              </a:ext>
            </a:extLst>
          </p:cNvPr>
          <p:cNvSpPr/>
          <p:nvPr/>
        </p:nvSpPr>
        <p:spPr>
          <a:xfrm>
            <a:off x="6461268" y="3320716"/>
            <a:ext cx="957060" cy="557694"/>
          </a:xfrm>
          <a:custGeom>
            <a:avLst/>
            <a:gdLst>
              <a:gd name="connsiteX0" fmla="*/ 386419 w 957060"/>
              <a:gd name="connsiteY0" fmla="*/ 0 h 557694"/>
              <a:gd name="connsiteX1" fmla="*/ 22034 w 957060"/>
              <a:gd name="connsiteY1" fmla="*/ 522514 h 557694"/>
              <a:gd name="connsiteX2" fmla="*/ 957060 w 957060"/>
              <a:gd name="connsiteY2" fmla="*/ 467513 h 557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57060" h="557694">
                <a:moveTo>
                  <a:pt x="386419" y="0"/>
                </a:moveTo>
                <a:cubicBezTo>
                  <a:pt x="156673" y="222297"/>
                  <a:pt x="-73073" y="444595"/>
                  <a:pt x="22034" y="522514"/>
                </a:cubicBezTo>
                <a:cubicBezTo>
                  <a:pt x="117141" y="600433"/>
                  <a:pt x="537100" y="533973"/>
                  <a:pt x="957060" y="467513"/>
                </a:cubicBezTo>
              </a:path>
            </a:pathLst>
          </a:custGeom>
          <a:noFill/>
          <a:ln w="6350">
            <a:solidFill>
              <a:srgbClr val="FF0000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9511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BB41-E506-4710-8F8C-42B319918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Change of </a:t>
            </a:r>
            <a:r>
              <a:rPr lang="en-US" dirty="0" err="1"/>
              <a:t>basemap</a:t>
            </a:r>
            <a:r>
              <a:rPr lang="en-US" dirty="0"/>
              <a:t>: Satellite</a:t>
            </a:r>
            <a:endParaRPr lang="es-E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535E0C-0CF3-4438-A95D-C0FEF04BB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4E73C-7A94-44D4-A65F-F6EB5CEC5634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AF327D-DCC0-474E-81B5-38C053C7E1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540" y="512403"/>
            <a:ext cx="8277726" cy="444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546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BB41-E506-4710-8F8C-42B319918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Change of </a:t>
            </a:r>
            <a:r>
              <a:rPr lang="en-US" dirty="0" err="1"/>
              <a:t>basemap</a:t>
            </a:r>
            <a:r>
              <a:rPr lang="en-US" dirty="0"/>
              <a:t>: Grayscale</a:t>
            </a:r>
            <a:endParaRPr lang="es-E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535E0C-0CF3-4438-A95D-C0FEF04BB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4E73C-7A94-44D4-A65F-F6EB5CEC5634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FADF19-6F12-40F9-A3AF-90C273678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266" y="436770"/>
            <a:ext cx="7961468" cy="4269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947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BB41-E506-4710-8F8C-42B319918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Showing only layer with tectonic plates</a:t>
            </a:r>
            <a:endParaRPr lang="es-E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535E0C-0CF3-4438-A95D-C0FEF04BB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4E73C-7A94-44D4-A65F-F6EB5CEC5634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DD7D8D-5171-4EC9-A562-14637B951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488472"/>
            <a:ext cx="8092096" cy="432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649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3BB41-E506-4710-8F8C-42B319918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Showing only layer with earthquakes over grayscale map and detail of a deep earthquake</a:t>
            </a:r>
            <a:endParaRPr lang="es-E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535E0C-0CF3-4438-A95D-C0FEF04BB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4E73C-7A94-44D4-A65F-F6EB5CEC5634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93397B-E913-4F84-A186-805742FD2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459" y="585409"/>
            <a:ext cx="8133347" cy="434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914361"/>
      </p:ext>
    </p:extLst>
  </p:cSld>
  <p:clrMapOvr>
    <a:masterClrMapping/>
  </p:clrMapOvr>
</p:sld>
</file>

<file path=ppt/theme/theme1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6" id="{DF9178E7-896F-48F9-9DCE-A6FE33C08BD2}" vid="{C73EB215-C1E7-46C3-A823-DB99007BA4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1708</TotalTime>
  <Words>66</Words>
  <Application>Microsoft Office PowerPoint</Application>
  <PresentationFormat>On-screen Show (16:9)</PresentationFormat>
  <Paragraphs>14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blank</vt:lpstr>
      <vt:lpstr>Index.html. Detail of index.html webpage</vt:lpstr>
      <vt:lpstr>Detail of legend with “Depth”. Color according to “Depth”</vt:lpstr>
      <vt:lpstr>Marker size according to earthquake magnitude </vt:lpstr>
      <vt:lpstr>Change of basemap: Satellite</vt:lpstr>
      <vt:lpstr>Change of basemap: Grayscale</vt:lpstr>
      <vt:lpstr>Showing only layer with tectonic plates</vt:lpstr>
      <vt:lpstr>Showing only layer with earthquakes over grayscale map and detail of a deep earthquake</vt:lpstr>
    </vt:vector>
  </TitlesOfParts>
  <Company>IBM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ignacio domaica</dc:creator>
  <cp:lastModifiedBy>ignacio domaica</cp:lastModifiedBy>
  <cp:revision>44</cp:revision>
  <dcterms:created xsi:type="dcterms:W3CDTF">2021-05-11T00:09:13Z</dcterms:created>
  <dcterms:modified xsi:type="dcterms:W3CDTF">2021-06-01T00:47:31Z</dcterms:modified>
</cp:coreProperties>
</file>

<file path=docProps/thumbnail.jpeg>
</file>